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56" r:id="rId2"/>
    <p:sldId id="262" r:id="rId3"/>
    <p:sldId id="257" r:id="rId4"/>
    <p:sldId id="258" r:id="rId5"/>
    <p:sldId id="267" r:id="rId6"/>
    <p:sldId id="259" r:id="rId7"/>
    <p:sldId id="260" r:id="rId8"/>
    <p:sldId id="261" r:id="rId9"/>
    <p:sldId id="263" r:id="rId10"/>
    <p:sldId id="264" r:id="rId11"/>
    <p:sldId id="266" r:id="rId12"/>
    <p:sldId id="265" r:id="rId13"/>
  </p:sldIdLst>
  <p:sldSz cx="12192000" cy="6858000"/>
  <p:notesSz cx="6858000" cy="9144000"/>
  <p:defaultTextStyle>
    <a:defPPr>
      <a:defRPr lang="ru-KZ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5BF0"/>
    <a:srgbClr val="2F518E"/>
    <a:srgbClr val="001D3D"/>
    <a:srgbClr val="28241F"/>
    <a:srgbClr val="2E2C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4648"/>
  </p:normalViewPr>
  <p:slideViewPr>
    <p:cSldViewPr snapToGrid="0">
      <p:cViewPr varScale="1">
        <p:scale>
          <a:sx n="115" d="100"/>
          <a:sy n="115" d="100"/>
        </p:scale>
        <p:origin x="232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7D11BF-A706-5840-B0B5-CC4445BFF133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KZ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KZ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02EC2A-CC85-2D42-8765-5D1F308F0104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92690021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02EC2A-CC85-2D42-8765-5D1F308F0104}" type="slidenum">
              <a:rPr lang="ru-KZ" smtClean="0"/>
              <a:t>1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5320125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6912497-95F0-248B-56AC-83EFD5CCC3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18D9CA41-D9C3-DC8F-634B-BCF74A927FB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D9A0AED-E400-C6FA-58D9-5667937E3A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9E017E95-827C-4964-50C1-A3948B48A8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B9E5352E-3685-2DA2-570B-F557F941F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5593192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DB48CF40-E39B-7B4C-DB83-451CB0C786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77E92E86-2514-B311-F156-45D845AE153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05C1BE41-51E1-DC35-1DE9-A4F288A62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BBFFDCDC-270C-250D-9A61-57D9FD0CC5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EB3EF648-22FC-086E-0661-A6C0E3C1D9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1752575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тикальный заголовок 1">
            <a:extLst>
              <a:ext uri="{FF2B5EF4-FFF2-40B4-BE49-F238E27FC236}">
                <a16:creationId xmlns:a16="http://schemas.microsoft.com/office/drawing/2014/main" id="{D94FE512-B30C-9586-268E-0516380C617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Вертикальный текст 2">
            <a:extLst>
              <a:ext uri="{FF2B5EF4-FFF2-40B4-BE49-F238E27FC236}">
                <a16:creationId xmlns:a16="http://schemas.microsoft.com/office/drawing/2014/main" id="{DB1F33D5-8765-4334-605D-BEF62285A52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41DA8D2-7D02-9442-9855-48DFCBBDA8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0E7539B-1B2D-10D2-E948-103C8A2324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887F3CB6-9EFF-B259-508E-055F71C950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432176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87BC4290-2459-AD9A-6FFC-E2D10E3103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4D7CF89-1264-2970-BC49-1F709AC61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32A430BD-4A2B-DF4C-C48C-196108B4BB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CE2AE073-A634-7D23-2F3C-5EA481CFF0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CB3931DC-9FF8-AE50-8773-4693764C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8201984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F296C3F-8894-EF92-5FC7-6808E0326D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5F81038D-DD0B-533F-89DC-FB79208E1E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B7E9780-4DD9-6B6E-B0F6-618F97285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E897ECD1-0613-4B65-D1A7-EBD5D04475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7017029A-B834-86DF-B221-76D583ED4D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37253079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88EDEA7-22F4-C6A8-87DE-A17E229F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F4FEF9EA-CC16-5112-5C80-4E7537F1DB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4706410F-ACCD-695A-A809-E6FFEBC380A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F9182EB1-19A3-AE1F-A66E-CEC11F1B74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7ECDBC16-1CF0-E5E9-29A3-4E51A999D2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C54B83C1-11EC-6294-F593-D8A7EB61B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8299028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450A5F2-637D-061D-CAB9-B35D05B84D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955637A2-B9E9-F819-F46A-719F23CC44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4" name="Объект 3">
            <a:extLst>
              <a:ext uri="{FF2B5EF4-FFF2-40B4-BE49-F238E27FC236}">
                <a16:creationId xmlns:a16="http://schemas.microsoft.com/office/drawing/2014/main" id="{667660DF-499C-E1B5-D217-AB7CAB6381B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5" name="Текст 4">
            <a:extLst>
              <a:ext uri="{FF2B5EF4-FFF2-40B4-BE49-F238E27FC236}">
                <a16:creationId xmlns:a16="http://schemas.microsoft.com/office/drawing/2014/main" id="{5A056B2E-1B7C-C5B1-98D2-39BED27477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6" name="Объект 5">
            <a:extLst>
              <a:ext uri="{FF2B5EF4-FFF2-40B4-BE49-F238E27FC236}">
                <a16:creationId xmlns:a16="http://schemas.microsoft.com/office/drawing/2014/main" id="{3829F1AF-8BB3-7C24-62F8-1E3818DF1F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7" name="Дата 6">
            <a:extLst>
              <a:ext uri="{FF2B5EF4-FFF2-40B4-BE49-F238E27FC236}">
                <a16:creationId xmlns:a16="http://schemas.microsoft.com/office/drawing/2014/main" id="{AC9005EE-6973-C344-82D2-84A291C1FA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8" name="Нижний колонтитул 7">
            <a:extLst>
              <a:ext uri="{FF2B5EF4-FFF2-40B4-BE49-F238E27FC236}">
                <a16:creationId xmlns:a16="http://schemas.microsoft.com/office/drawing/2014/main" id="{49DBAC65-C65A-FB4E-8ADB-1271FC9D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9" name="Номер слайда 8">
            <a:extLst>
              <a:ext uri="{FF2B5EF4-FFF2-40B4-BE49-F238E27FC236}">
                <a16:creationId xmlns:a16="http://schemas.microsoft.com/office/drawing/2014/main" id="{DDFCB2C8-0E10-B3DA-4DC4-3DBE3F6FA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982320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E772860-BA17-2A73-C028-E4201E8DBA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Дата 2">
            <a:extLst>
              <a:ext uri="{FF2B5EF4-FFF2-40B4-BE49-F238E27FC236}">
                <a16:creationId xmlns:a16="http://schemas.microsoft.com/office/drawing/2014/main" id="{7BC4F616-A9DE-AA46-9538-768C037381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1018E662-D4EF-90CE-56DB-E03BA67DFC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2727C409-97F5-BA11-92AF-E6B16DD3F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9116428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1AB1C8C3-2039-8BB0-75EC-64765FFC51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3" name="Нижний колонтитул 2">
            <a:extLst>
              <a:ext uri="{FF2B5EF4-FFF2-40B4-BE49-F238E27FC236}">
                <a16:creationId xmlns:a16="http://schemas.microsoft.com/office/drawing/2014/main" id="{677161B0-0651-2323-C648-E531FE7AB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Номер слайда 3">
            <a:extLst>
              <a:ext uri="{FF2B5EF4-FFF2-40B4-BE49-F238E27FC236}">
                <a16:creationId xmlns:a16="http://schemas.microsoft.com/office/drawing/2014/main" id="{8118131A-898A-16DD-6569-E71AEDCB7E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12045338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199A13DF-8BB0-05AA-0DE0-E4B24670C7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CD96D805-862A-11C5-29E7-6A8A28788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2E0703B9-450C-3C3D-DFAF-F48CDA7FA5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523C3DAB-EC89-DB4D-63DF-A0D27A8E77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BFE5996D-C157-6BBB-3AB1-09E90AF553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98CB10FC-1EB3-CEFA-D778-76F5DE36FA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466349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A0265C7-C5F7-9637-E48D-B23ADBCA46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Рисунок 2">
            <a:extLst>
              <a:ext uri="{FF2B5EF4-FFF2-40B4-BE49-F238E27FC236}">
                <a16:creationId xmlns:a16="http://schemas.microsoft.com/office/drawing/2014/main" id="{A975564F-5400-59E0-C339-175FD0693C5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ru-KZ"/>
          </a:p>
        </p:txBody>
      </p:sp>
      <p:sp>
        <p:nvSpPr>
          <p:cNvPr id="4" name="Текст 3">
            <a:extLst>
              <a:ext uri="{FF2B5EF4-FFF2-40B4-BE49-F238E27FC236}">
                <a16:creationId xmlns:a16="http://schemas.microsoft.com/office/drawing/2014/main" id="{B9429970-CD5D-9108-58A6-CEE1FDEB66B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u-RU"/>
              <a:t>Образец текста</a:t>
            </a:r>
          </a:p>
        </p:txBody>
      </p:sp>
      <p:sp>
        <p:nvSpPr>
          <p:cNvPr id="5" name="Дата 4">
            <a:extLst>
              <a:ext uri="{FF2B5EF4-FFF2-40B4-BE49-F238E27FC236}">
                <a16:creationId xmlns:a16="http://schemas.microsoft.com/office/drawing/2014/main" id="{D3C828C7-0F93-B3E5-F3F6-E3FFB14C06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6" name="Нижний колонтитул 5">
            <a:extLst>
              <a:ext uri="{FF2B5EF4-FFF2-40B4-BE49-F238E27FC236}">
                <a16:creationId xmlns:a16="http://schemas.microsoft.com/office/drawing/2014/main" id="{96D83D41-9F90-6C99-4854-6883ECF95D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7" name="Номер слайда 6">
            <a:extLst>
              <a:ext uri="{FF2B5EF4-FFF2-40B4-BE49-F238E27FC236}">
                <a16:creationId xmlns:a16="http://schemas.microsoft.com/office/drawing/2014/main" id="{729731D8-A5DF-E449-5DDA-211D50B8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3003245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3125E19-26B1-1267-CBF8-FF0D56F352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/>
              <a:t>Образец заголовка</a:t>
            </a:r>
            <a:endParaRPr lang="ru-KZ"/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28E8F740-15A9-1F26-6A17-19AA2A57D2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  <a:endParaRPr lang="ru-KZ"/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10D0C791-2997-7BCC-843B-5D88A03F6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AFB072-BAF0-A84B-A729-99B5E1E0B920}" type="datetimeFigureOut">
              <a:rPr lang="ru-KZ" smtClean="0"/>
              <a:t>17.01.2023</a:t>
            </a:fld>
            <a:endParaRPr lang="ru-KZ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FC4B773D-F9D3-360F-408A-286D787F7D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KZ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DC83497A-0B51-5C33-D2E5-1252786DFC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AA9DFA-5E4D-1649-B289-62860E8DB6CC}" type="slidenum">
              <a:rPr lang="ru-KZ" smtClean="0"/>
              <a:t>‹#›</a:t>
            </a:fld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4455048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KZ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microsoft.com/office/2007/relationships/media" Target="../media/media2.mov"/><Relationship Id="rId7" Type="http://schemas.openxmlformats.org/officeDocument/2006/relationships/image" Target="../media/image1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jp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ov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A7764C47-6F8C-F2DA-D167-738574898784}"/>
              </a:ext>
            </a:extLst>
          </p:cNvPr>
          <p:cNvSpPr/>
          <p:nvPr/>
        </p:nvSpPr>
        <p:spPr>
          <a:xfrm>
            <a:off x="-277436" y="-101600"/>
            <a:ext cx="12746872" cy="708660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7A644FB-B5E3-3B91-3294-0FBE8CC962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58925" y="29823"/>
            <a:ext cx="9074150" cy="11731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  <a:cs typeface="Microsoft Sans Serif" panose="020B0604020202020204" pitchFamily="34" charset="0"/>
              </a:rPr>
              <a:t>ЭЛЬ КАПИТАН</a:t>
            </a:r>
            <a:endParaRPr lang="ru-KZ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  <a:cs typeface="Microsoft Sans Serif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1458E29-20F6-F1E2-E97B-D1B927BDC941}"/>
              </a:ext>
            </a:extLst>
          </p:cNvPr>
          <p:cNvSpPr txBox="1"/>
          <p:nvPr/>
        </p:nvSpPr>
        <p:spPr>
          <a:xfrm>
            <a:off x="1131450" y="1841072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Луконин Егор Дмитриевич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750EFC3D-178E-0067-363C-FF5115D5F7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7478" y="1510055"/>
            <a:ext cx="1114285" cy="1114285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FB5884-8AC5-2C58-F2A0-52DE73204C43}"/>
              </a:ext>
            </a:extLst>
          </p:cNvPr>
          <p:cNvSpPr txBox="1"/>
          <p:nvPr/>
        </p:nvSpPr>
        <p:spPr>
          <a:xfrm>
            <a:off x="253516" y="1120778"/>
            <a:ext cx="172702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Авторы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19" name="Рисунок 18">
            <a:extLst>
              <a:ext uri="{FF2B5EF4-FFF2-40B4-BE49-F238E27FC236}">
                <a16:creationId xmlns:a16="http://schemas.microsoft.com/office/drawing/2014/main" id="{67D6D467-AFCF-9C09-43DB-C4F94F4F5F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7477" y="2735913"/>
            <a:ext cx="1114285" cy="111428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0E1A061-F953-75E6-75B3-62A4C49059C7}"/>
              </a:ext>
            </a:extLst>
          </p:cNvPr>
          <p:cNvSpPr txBox="1"/>
          <p:nvPr/>
        </p:nvSpPr>
        <p:spPr>
          <a:xfrm>
            <a:off x="1117030" y="3055598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Гасанов Орхан Гамид оглы</a:t>
            </a:r>
            <a:endParaRPr lang="ru-KZ" sz="2000" dirty="0">
              <a:solidFill>
                <a:schemeClr val="bg1"/>
              </a:solidFill>
            </a:endParaRPr>
          </a:p>
        </p:txBody>
      </p:sp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089E27E9-FC34-5503-C27D-79081400F5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7476" y="3775393"/>
            <a:ext cx="1114285" cy="111428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F6E10C02-4EB4-544E-4A8F-449071A9BB81}"/>
              </a:ext>
            </a:extLst>
          </p:cNvPr>
          <p:cNvSpPr txBox="1"/>
          <p:nvPr/>
        </p:nvSpPr>
        <p:spPr>
          <a:xfrm>
            <a:off x="1131450" y="4246171"/>
            <a:ext cx="57870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Лобачева Елизавета Алексеевна</a:t>
            </a:r>
            <a:endParaRPr lang="ru-KZ" sz="2000" dirty="0">
              <a:solidFill>
                <a:schemeClr val="bg1"/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6B442221-5594-8C80-96FE-0F1470DFC5FD}"/>
              </a:ext>
            </a:extLst>
          </p:cNvPr>
          <p:cNvSpPr txBox="1"/>
          <p:nvPr/>
        </p:nvSpPr>
        <p:spPr>
          <a:xfrm>
            <a:off x="279703" y="5046277"/>
            <a:ext cx="25991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Руководитель</a:t>
            </a:r>
            <a:endParaRPr lang="ru-KZ" sz="2800" dirty="0">
              <a:solidFill>
                <a:schemeClr val="bg1"/>
              </a:solidFill>
            </a:endParaRPr>
          </a:p>
        </p:txBody>
      </p: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4CB70898-07F8-736A-3FA7-9D5E5FFAC8D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7476" y="5511559"/>
            <a:ext cx="1114285" cy="1114285"/>
          </a:xfrm>
          <a:prstGeom prst="rect">
            <a:avLst/>
          </a:prstGeom>
        </p:spPr>
      </p:pic>
      <p:sp>
        <p:nvSpPr>
          <p:cNvPr id="27" name="TextBox 26">
            <a:extLst>
              <a:ext uri="{FF2B5EF4-FFF2-40B4-BE49-F238E27FC236}">
                <a16:creationId xmlns:a16="http://schemas.microsoft.com/office/drawing/2014/main" id="{B06E3144-194A-D780-8CC6-1C45D99CCFFB}"/>
              </a:ext>
            </a:extLst>
          </p:cNvPr>
          <p:cNvSpPr txBox="1"/>
          <p:nvPr/>
        </p:nvSpPr>
        <p:spPr>
          <a:xfrm>
            <a:off x="1131450" y="5916809"/>
            <a:ext cx="5163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20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 Владимирович Кормановский</a:t>
            </a:r>
            <a:endParaRPr lang="ru-KZ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25425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7D45AF0-943E-A759-8A86-5888ACC0C879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9BE2E6-239B-E822-03FF-71E1993365B1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Минусы нашей игры -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E5422BB-BB07-ACDF-CCDF-AF997C301CCB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Нет в свободном доступе.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48A6AF-6ECB-1A55-2296-E1578882D2AF}"/>
              </a:ext>
            </a:extLst>
          </p:cNvPr>
          <p:cNvSpPr txBox="1"/>
          <p:nvPr/>
        </p:nvSpPr>
        <p:spPr>
          <a:xfrm>
            <a:off x="130628" y="3243955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Мало типов мини игр, а так-же скинов.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1219E5-77C4-E51C-DA8B-BBE02C8C6742}"/>
              </a:ext>
            </a:extLst>
          </p:cNvPr>
          <p:cNvSpPr txBox="1"/>
          <p:nvPr/>
        </p:nvSpPr>
        <p:spPr>
          <a:xfrm>
            <a:off x="130628" y="507039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Отсутствует </a:t>
            </a:r>
            <a:r>
              <a:rPr lang="en-US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.exe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файл для запуска.</a:t>
            </a:r>
            <a:endParaRPr lang="ru-KZ" sz="3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4422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6EC4248-35C0-F519-635E-38FCC93B45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C65DD6D8-A4C7-CCE8-6BA8-C8F9A6E7A00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45976C-6EDC-FEC6-2346-C69B3543E17E}"/>
              </a:ext>
            </a:extLst>
          </p:cNvPr>
          <p:cNvSpPr txBox="1"/>
          <p:nvPr/>
        </p:nvSpPr>
        <p:spPr>
          <a:xfrm>
            <a:off x="642072" y="234009"/>
            <a:ext cx="125779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Примеры  демонстрации игры</a:t>
            </a:r>
            <a:endParaRPr lang="ru-KZ" sz="36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70042703-62D7-D269-D875-E1FEF60B2379}"/>
              </a:ext>
            </a:extLst>
          </p:cNvPr>
          <p:cNvSpPr/>
          <p:nvPr/>
        </p:nvSpPr>
        <p:spPr>
          <a:xfrm>
            <a:off x="172381" y="1575583"/>
            <a:ext cx="12019619" cy="39811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17" name="игра">
            <a:hlinkClick r:id="" action="ppaction://media"/>
            <a:extLst>
              <a:ext uri="{FF2B5EF4-FFF2-40B4-BE49-F238E27FC236}">
                <a16:creationId xmlns:a16="http://schemas.microsoft.com/office/drawing/2014/main" id="{D8C74A06-35A2-BDAF-EC55-99D103CB96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245608" y="1695984"/>
            <a:ext cx="5928948" cy="3705592"/>
          </a:xfrm>
          <a:prstGeom prst="rect">
            <a:avLst/>
          </a:prstGeom>
        </p:spPr>
      </p:pic>
      <p:pic>
        <p:nvPicPr>
          <p:cNvPr id="16" name="меню">
            <a:hlinkClick r:id="" action="ppaction://media"/>
            <a:extLst>
              <a:ext uri="{FF2B5EF4-FFF2-40B4-BE49-F238E27FC236}">
                <a16:creationId xmlns:a16="http://schemas.microsoft.com/office/drawing/2014/main" id="{305DE5A0-99A5-3DD1-6DC4-212CEB441F2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222621" y="1695984"/>
            <a:ext cx="5928948" cy="370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927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282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6628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video>
              <p:cMediaNode>
                <p:cTn id="10" repeatCount="indefinite" fill="remove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video>
              <p:cMediaNode vol="80000">
                <p:cTn id="16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0D7B0BF-97E1-D837-6B1E-B7BCE80BD4A0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1368AEC-D684-A4E6-24B4-C8FA1B299F2D}"/>
              </a:ext>
            </a:extLst>
          </p:cNvPr>
          <p:cNvSpPr txBox="1"/>
          <p:nvPr/>
        </p:nvSpPr>
        <p:spPr>
          <a:xfrm>
            <a:off x="3468913" y="330546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Заключение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FB6652-3B16-CC17-EE84-37AE9390D7AA}"/>
              </a:ext>
            </a:extLst>
          </p:cNvPr>
          <p:cNvSpPr txBox="1"/>
          <p:nvPr/>
        </p:nvSpPr>
        <p:spPr>
          <a:xfrm>
            <a:off x="2425419" y="1290099"/>
            <a:ext cx="81046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Игру можно развивать в будущем и добавлять новые интересные обновления с кучей изменений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C3A6CC-E08A-A7B4-D240-4EF27D4D3961}"/>
              </a:ext>
            </a:extLst>
          </p:cNvPr>
          <p:cNvSpPr txBox="1"/>
          <p:nvPr/>
        </p:nvSpPr>
        <p:spPr>
          <a:xfrm>
            <a:off x="159658" y="2562790"/>
            <a:ext cx="105664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Что можно добавить?</a:t>
            </a:r>
            <a:endParaRPr lang="ru-KZ" sz="3200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2F0664D-A3E0-2BB7-0932-72EF12C62F6F}"/>
              </a:ext>
            </a:extLst>
          </p:cNvPr>
          <p:cNvSpPr txBox="1"/>
          <p:nvPr/>
        </p:nvSpPr>
        <p:spPr>
          <a:xfrm>
            <a:off x="660401" y="3526578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Мультиплеер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615DD1-858F-6AF8-A54A-79BE1F85B8B1}"/>
              </a:ext>
            </a:extLst>
          </p:cNvPr>
          <p:cNvSpPr txBox="1"/>
          <p:nvPr/>
        </p:nvSpPr>
        <p:spPr>
          <a:xfrm>
            <a:off x="660401" y="4337604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Новые мини игры и скины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0292847-0FB9-8EBF-57AB-7C95B7323291}"/>
              </a:ext>
            </a:extLst>
          </p:cNvPr>
          <p:cNvSpPr txBox="1"/>
          <p:nvPr/>
        </p:nvSpPr>
        <p:spPr>
          <a:xfrm>
            <a:off x="660401" y="5280687"/>
            <a:ext cx="98697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Добавить статистику и систему аккаунтов</a:t>
            </a:r>
            <a:endParaRPr lang="ru-KZ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893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434E526-BC4F-C969-26E0-DE78DC0EF954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7B55C9-394D-CDEE-48DB-9C935AE98194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Девиз нашей команды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81C5F0-2FF2-8B08-384F-6447B596E702}"/>
              </a:ext>
            </a:extLst>
          </p:cNvPr>
          <p:cNvSpPr txBox="1"/>
          <p:nvPr/>
        </p:nvSpPr>
        <p:spPr>
          <a:xfrm>
            <a:off x="566057" y="3202773"/>
            <a:ext cx="1133565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Крякнем, плюнем и надежно склеим скотчем.</a:t>
            </a:r>
            <a:endParaRPr lang="ru-KZ" sz="36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94D75A5-F49D-35C0-0A4E-4E58C7E29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311671">
            <a:off x="9092026" y="4009902"/>
            <a:ext cx="2495550" cy="2495550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F1C6085B-4B6A-1F6C-5412-5AE02887E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0149" y="4932801"/>
            <a:ext cx="1263629" cy="1680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4639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Прямоугольник 11">
            <a:extLst>
              <a:ext uri="{FF2B5EF4-FFF2-40B4-BE49-F238E27FC236}">
                <a16:creationId xmlns:a16="http://schemas.microsoft.com/office/drawing/2014/main" id="{25CCCF12-BCBD-DD80-E79C-0ABFB85F55F3}"/>
              </a:ext>
            </a:extLst>
          </p:cNvPr>
          <p:cNvSpPr/>
          <p:nvPr/>
        </p:nvSpPr>
        <p:spPr>
          <a:xfrm>
            <a:off x="-277436" y="-11430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D573C8-DA66-2066-0104-5B8BBA8461D7}"/>
              </a:ext>
            </a:extLst>
          </p:cNvPr>
          <p:cNvSpPr txBox="1"/>
          <p:nvPr/>
        </p:nvSpPr>
        <p:spPr>
          <a:xfrm>
            <a:off x="228600" y="631965"/>
            <a:ext cx="67691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Тема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C7E0C40-C233-72B0-3FF6-2938CDDFCF10}"/>
              </a:ext>
            </a:extLst>
          </p:cNvPr>
          <p:cNvSpPr txBox="1"/>
          <p:nvPr/>
        </p:nvSpPr>
        <p:spPr>
          <a:xfrm>
            <a:off x="5312399" y="3259868"/>
            <a:ext cx="695772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На скалу взбира</a:t>
            </a:r>
            <a:r>
              <a:rPr lang="ru-RU" sz="32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ю</a:t>
            </a:r>
            <a:r>
              <a:rPr lang="ru-RU" sz="32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тся два скалолаза без снаряжения, им нужно преодолеть определенные этапы скалы за определенное время, тот кто не успевает пройти этап, падает.</a:t>
            </a:r>
            <a:r>
              <a:rPr lang="ru-KZ" sz="3200" dirty="0">
                <a:solidFill>
                  <a:schemeClr val="bg1"/>
                </a:solidFill>
                <a:effectLst/>
              </a:rPr>
              <a:t> </a:t>
            </a:r>
            <a:endParaRPr lang="ru-KZ" sz="3200" dirty="0">
              <a:solidFill>
                <a:schemeClr val="bg1"/>
              </a:solidFill>
            </a:endParaRPr>
          </a:p>
        </p:txBody>
      </p:sp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7434EFE4-6C35-3031-A1DE-C3F0264D014D}"/>
              </a:ext>
            </a:extLst>
          </p:cNvPr>
          <p:cNvSpPr/>
          <p:nvPr/>
        </p:nvSpPr>
        <p:spPr>
          <a:xfrm>
            <a:off x="128942" y="1553239"/>
            <a:ext cx="5083799" cy="467279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DC0E24FD-149D-729D-81A4-A120098F66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10000"/>
                    </a14:imgEffect>
                    <a14:imgEffect>
                      <a14:brightnessContrast bright="-15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28600" y="1665373"/>
            <a:ext cx="4884484" cy="4481428"/>
          </a:xfrm>
          <a:prstGeom prst="rect">
            <a:avLst/>
          </a:prstGeom>
          <a:gradFill>
            <a:gsLst>
              <a:gs pos="11008">
                <a:srgbClr val="EBF0F9"/>
              </a:gs>
              <a:gs pos="63990">
                <a:srgbClr val="B5C8E7"/>
              </a:gs>
              <a:gs pos="44030">
                <a:srgbClr val="C9D7EE"/>
              </a:gs>
              <a:gs pos="0">
                <a:schemeClr val="accent1">
                  <a:lumMod val="5000"/>
                  <a:lumOff val="95000"/>
                </a:schemeClr>
              </a:gs>
              <a:gs pos="74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chemeClr val="accent1">
                  <a:lumMod val="30000"/>
                  <a:lumOff val="70000"/>
                </a:schemeClr>
              </a:gs>
            </a:gsLst>
            <a:lin ang="5400000" scaled="1"/>
          </a:gradFill>
        </p:spPr>
      </p:pic>
      <p:sp>
        <p:nvSpPr>
          <p:cNvPr id="24" name="Стрелка вправо 23">
            <a:extLst>
              <a:ext uri="{FF2B5EF4-FFF2-40B4-BE49-F238E27FC236}">
                <a16:creationId xmlns:a16="http://schemas.microsoft.com/office/drawing/2014/main" id="{91003873-ED03-14B0-1F9E-DABEF6A30809}"/>
              </a:ext>
            </a:extLst>
          </p:cNvPr>
          <p:cNvSpPr/>
          <p:nvPr/>
        </p:nvSpPr>
        <p:spPr>
          <a:xfrm rot="15107717">
            <a:off x="243055" y="1907247"/>
            <a:ext cx="693425" cy="25446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29" name="Овал 28">
            <a:extLst>
              <a:ext uri="{FF2B5EF4-FFF2-40B4-BE49-F238E27FC236}">
                <a16:creationId xmlns:a16="http://schemas.microsoft.com/office/drawing/2014/main" id="{FFD519C6-9ED0-9AB0-CFCF-31FF68885D98}"/>
              </a:ext>
            </a:extLst>
          </p:cNvPr>
          <p:cNvSpPr/>
          <p:nvPr/>
        </p:nvSpPr>
        <p:spPr>
          <a:xfrm>
            <a:off x="231272" y="2263415"/>
            <a:ext cx="2230575" cy="1118545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28" name="Рисунок 27">
            <a:extLst>
              <a:ext uri="{FF2B5EF4-FFF2-40B4-BE49-F238E27FC236}">
                <a16:creationId xmlns:a16="http://schemas.microsoft.com/office/drawing/2014/main" id="{221AC465-4195-3F51-741F-F1CCAFE8C36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5925" y="2515721"/>
            <a:ext cx="1781267" cy="613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82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1B7D0282-AD88-0777-34FA-86B7BED6C5AC}"/>
              </a:ext>
            </a:extLst>
          </p:cNvPr>
          <p:cNvSpPr/>
          <p:nvPr/>
        </p:nvSpPr>
        <p:spPr>
          <a:xfrm>
            <a:off x="0" y="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C2DA514-EDD9-ED8F-F6CF-77DDCC4E7DE5}"/>
              </a:ext>
            </a:extLst>
          </p:cNvPr>
          <p:cNvSpPr txBox="1"/>
          <p:nvPr/>
        </p:nvSpPr>
        <p:spPr>
          <a:xfrm>
            <a:off x="7305641" y="513159"/>
            <a:ext cx="455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Цель игры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E1405E8-BBE3-1F42-2510-BD1CF80114B5}"/>
              </a:ext>
            </a:extLst>
          </p:cNvPr>
          <p:cNvSpPr txBox="1"/>
          <p:nvPr/>
        </p:nvSpPr>
        <p:spPr>
          <a:xfrm>
            <a:off x="398478" y="4938021"/>
            <a:ext cx="69022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Игрок должен первым добраться до вершины скалы, пройдя все этапы.</a:t>
            </a:r>
            <a:r>
              <a:rPr lang="ru-KZ" sz="3600" dirty="0">
                <a:solidFill>
                  <a:schemeClr val="bg1"/>
                </a:solidFill>
                <a:effectLst/>
              </a:rPr>
              <a:t>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10" name="Прямоугольник 9">
            <a:extLst>
              <a:ext uri="{FF2B5EF4-FFF2-40B4-BE49-F238E27FC236}">
                <a16:creationId xmlns:a16="http://schemas.microsoft.com/office/drawing/2014/main" id="{EF0F3B6B-C312-2289-E2C4-C17FFCE20A02}"/>
              </a:ext>
            </a:extLst>
          </p:cNvPr>
          <p:cNvSpPr/>
          <p:nvPr/>
        </p:nvSpPr>
        <p:spPr>
          <a:xfrm>
            <a:off x="7305641" y="1221044"/>
            <a:ext cx="4886359" cy="547130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DA29DFF5-7ECE-74AB-BA65-492EC47DCF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4425" y="1375471"/>
            <a:ext cx="4558747" cy="5202760"/>
          </a:xfrm>
          <a:prstGeom prst="rect">
            <a:avLst/>
          </a:prstGeom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293243E4-73BA-C94D-3B07-44A9D33F57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0857885">
            <a:off x="631836" y="2295525"/>
            <a:ext cx="2495550" cy="24955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BF666BB4-F213-0154-19E4-2E2449E59A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784368">
            <a:off x="1000854" y="2169261"/>
            <a:ext cx="1423096" cy="1423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8064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380735C4-8DAF-4C66-4431-D462B91D1A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D47D3FC3-4967-10EF-1FFB-D9206FFF692C}"/>
              </a:ext>
            </a:extLst>
          </p:cNvPr>
          <p:cNvSpPr/>
          <p:nvPr/>
        </p:nvSpPr>
        <p:spPr>
          <a:xfrm>
            <a:off x="0" y="0"/>
            <a:ext cx="12746872" cy="7086600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BCA06684-BD9A-072B-AA10-4527A82F7680}"/>
              </a:ext>
            </a:extLst>
          </p:cNvPr>
          <p:cNvSpPr/>
          <p:nvPr/>
        </p:nvSpPr>
        <p:spPr>
          <a:xfrm>
            <a:off x="142875" y="1787004"/>
            <a:ext cx="5343525" cy="442805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DE10DF2-21B3-749A-5DB8-7957363909FB}"/>
              </a:ext>
            </a:extLst>
          </p:cNvPr>
          <p:cNvSpPr txBox="1"/>
          <p:nvPr/>
        </p:nvSpPr>
        <p:spPr>
          <a:xfrm>
            <a:off x="497146" y="964406"/>
            <a:ext cx="45587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Соперник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1808DC6-78DB-FF14-8705-245FE2F74C56}"/>
              </a:ext>
            </a:extLst>
          </p:cNvPr>
          <p:cNvSpPr txBox="1"/>
          <p:nvPr/>
        </p:nvSpPr>
        <p:spPr>
          <a:xfrm>
            <a:off x="5844663" y="3906739"/>
            <a:ext cx="69022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На поле с игроком будет находится бот, который будет играть вместе с игроком.</a:t>
            </a:r>
            <a:endParaRPr lang="ru-KZ" sz="3600" dirty="0">
              <a:solidFill>
                <a:schemeClr val="bg1"/>
              </a:solidFill>
            </a:endParaRPr>
          </a:p>
        </p:txBody>
      </p:sp>
      <p:pic>
        <p:nvPicPr>
          <p:cNvPr id="15" name="Рисунок 14">
            <a:extLst>
              <a:ext uri="{FF2B5EF4-FFF2-40B4-BE49-F238E27FC236}">
                <a16:creationId xmlns:a16="http://schemas.microsoft.com/office/drawing/2014/main" id="{ADA6D97B-4915-0F18-FD1F-EF0DD2A3CC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341" y="1994427"/>
            <a:ext cx="4886359" cy="4013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24750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6CD0391B-0EA7-9B0A-72D4-BA3018EBCF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 dirty="0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BD10BC2F-8A79-6D00-F31C-1E32960DA59A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9176FED-7625-B1C1-5D39-B9DF67307890}"/>
              </a:ext>
            </a:extLst>
          </p:cNvPr>
          <p:cNvSpPr txBox="1"/>
          <p:nvPr/>
        </p:nvSpPr>
        <p:spPr>
          <a:xfrm>
            <a:off x="3612204" y="208102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Реализация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8D46C86-1AA3-DF9A-E6D3-D3874A45FB13}"/>
              </a:ext>
            </a:extLst>
          </p:cNvPr>
          <p:cNvSpPr txBox="1"/>
          <p:nvPr/>
        </p:nvSpPr>
        <p:spPr>
          <a:xfrm>
            <a:off x="549386" y="1229677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KZ" sz="3600" dirty="0">
                <a:solidFill>
                  <a:schemeClr val="bg1"/>
                </a:solidFill>
              </a:rPr>
              <a:t>Запуск игры осуществляется с помощью файла </a:t>
            </a:r>
            <a:r>
              <a:rPr lang="en-US" sz="3600" dirty="0">
                <a:solidFill>
                  <a:schemeClr val="bg1"/>
                </a:solidFill>
              </a:rPr>
              <a:t>main.py</a:t>
            </a:r>
            <a:endParaRPr lang="ru-RU" sz="36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F36C3F7-A0D4-CFC9-748F-CB6FB3183234}"/>
              </a:ext>
            </a:extLst>
          </p:cNvPr>
          <p:cNvSpPr txBox="1"/>
          <p:nvPr/>
        </p:nvSpPr>
        <p:spPr>
          <a:xfrm>
            <a:off x="106156" y="3310377"/>
            <a:ext cx="1258480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main.py</a:t>
            </a:r>
            <a:r>
              <a:rPr lang="ru-KZ" sz="3000" dirty="0">
                <a:solidFill>
                  <a:schemeClr val="bg1"/>
                </a:solidFill>
              </a:rPr>
              <a:t> включает в себя два важных метода</a:t>
            </a:r>
            <a:r>
              <a:rPr lang="en-US" sz="3000" dirty="0">
                <a:solidFill>
                  <a:schemeClr val="bg1"/>
                </a:solidFill>
              </a:rPr>
              <a:t>: update_screen </a:t>
            </a:r>
            <a:r>
              <a:rPr lang="ru-RU" sz="3000" dirty="0">
                <a:solidFill>
                  <a:schemeClr val="bg1"/>
                </a:solidFill>
              </a:rPr>
              <a:t>и</a:t>
            </a:r>
            <a:r>
              <a:rPr lang="en-US" sz="3000" dirty="0">
                <a:solidFill>
                  <a:schemeClr val="bg1"/>
                </a:solidFill>
              </a:rPr>
              <a:t> events</a:t>
            </a:r>
            <a:endParaRPr lang="ru-RU" sz="3000" dirty="0">
              <a:solidFill>
                <a:schemeClr val="bg1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B40A9C0-8A03-A99C-6B5E-F89D6336B61A}"/>
              </a:ext>
            </a:extLst>
          </p:cNvPr>
          <p:cNvSpPr txBox="1"/>
          <p:nvPr/>
        </p:nvSpPr>
        <p:spPr>
          <a:xfrm>
            <a:off x="549386" y="4400585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update_screen -  </a:t>
            </a:r>
            <a:r>
              <a:rPr lang="ru-RU" sz="3200" dirty="0">
                <a:solidFill>
                  <a:schemeClr val="bg1"/>
                </a:solidFill>
              </a:rPr>
              <a:t>нужен для отрисовки всех действий в игре.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1DE7867-9376-E001-0FE7-7F0DD7ECB0BA}"/>
              </a:ext>
            </a:extLst>
          </p:cNvPr>
          <p:cNvSpPr txBox="1"/>
          <p:nvPr/>
        </p:nvSpPr>
        <p:spPr>
          <a:xfrm>
            <a:off x="549386" y="5545773"/>
            <a:ext cx="12584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dirty="0">
                <a:solidFill>
                  <a:schemeClr val="bg1"/>
                </a:solidFill>
              </a:rPr>
              <a:t>events -  </a:t>
            </a:r>
            <a:r>
              <a:rPr lang="ru-RU" sz="3200" dirty="0">
                <a:solidFill>
                  <a:schemeClr val="bg1"/>
                </a:solidFill>
              </a:rPr>
              <a:t>нужен для отслеживания всех событий игры .</a:t>
            </a:r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EAE54241-4114-A857-8E82-D58C94AC92B2}"/>
              </a:ext>
            </a:extLst>
          </p:cNvPr>
          <p:cNvSpPr/>
          <p:nvPr/>
        </p:nvSpPr>
        <p:spPr>
          <a:xfrm>
            <a:off x="1056000" y="1931036"/>
            <a:ext cx="10722915" cy="7334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</p:spTree>
    <p:extLst>
      <p:ext uri="{BB962C8B-B14F-4D97-AF65-F5344CB8AC3E}">
        <p14:creationId xmlns:p14="http://schemas.microsoft.com/office/powerpoint/2010/main" val="26937686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F1CB01F-3BE2-A1CA-BFC7-51C6B19704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3" name="Объект 2">
            <a:extLst>
              <a:ext uri="{FF2B5EF4-FFF2-40B4-BE49-F238E27FC236}">
                <a16:creationId xmlns:a16="http://schemas.microsoft.com/office/drawing/2014/main" id="{E59DC098-3B70-2099-9605-49545AF7F6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1A833CD-67A1-D181-813D-A1C49F90CA47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BA3BDC-1612-CE8A-EAE5-98CE497A0750}"/>
              </a:ext>
            </a:extLst>
          </p:cNvPr>
          <p:cNvSpPr txBox="1"/>
          <p:nvPr/>
        </p:nvSpPr>
        <p:spPr>
          <a:xfrm>
            <a:off x="0" y="230188"/>
            <a:ext cx="54031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Технологии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099935-A801-B26E-B2B2-1732F2C701FA}"/>
              </a:ext>
            </a:extLst>
          </p:cNvPr>
          <p:cNvSpPr txBox="1"/>
          <p:nvPr/>
        </p:nvSpPr>
        <p:spPr>
          <a:xfrm>
            <a:off x="116283" y="1373568"/>
            <a:ext cx="116983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При разработке была использована файловая система базы данных</a:t>
            </a:r>
            <a:r>
              <a:rPr lang="en-US" sz="36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2F1CC97-19C6-EF80-8145-D5425F6BA0E9}"/>
              </a:ext>
            </a:extLst>
          </p:cNvPr>
          <p:cNvSpPr txBox="1"/>
          <p:nvPr/>
        </p:nvSpPr>
        <p:spPr>
          <a:xfrm>
            <a:off x="116283" y="3009391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Библиотеки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pygame, random, sys, time. 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D6306F-2062-AA00-F02F-2591950FC792}"/>
              </a:ext>
            </a:extLst>
          </p:cNvPr>
          <p:cNvSpPr txBox="1"/>
          <p:nvPr/>
        </p:nvSpPr>
        <p:spPr>
          <a:xfrm>
            <a:off x="116282" y="4287074"/>
            <a:ext cx="1169834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Вспомогательные файлы</a:t>
            </a:r>
            <a:r>
              <a:rPr lang="en-US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: game.py, controls.py mobs.py, players.py, Settings.py, sprite_group_shop.py.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73395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55B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FEE26D6C-7154-F684-B2B5-14FBF0FD1E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ru-KZ"/>
          </a:p>
        </p:txBody>
      </p:sp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660DBEA1-CC4E-7376-C0E0-46A50B6422DB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saturation sat="4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a:blipFill>
          <a:effectLst>
            <a:glow>
              <a:schemeClr val="accent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D76903-AE85-B976-4B62-6D3C57870E40}"/>
              </a:ext>
            </a:extLst>
          </p:cNvPr>
          <p:cNvSpPr txBox="1"/>
          <p:nvPr/>
        </p:nvSpPr>
        <p:spPr>
          <a:xfrm>
            <a:off x="101599" y="230188"/>
            <a:ext cx="59073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Оптимизация 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11" name="Прямоугольник 10">
            <a:extLst>
              <a:ext uri="{FF2B5EF4-FFF2-40B4-BE49-F238E27FC236}">
                <a16:creationId xmlns:a16="http://schemas.microsoft.com/office/drawing/2014/main" id="{9EE0E1AF-09F0-3784-2979-43FA3E9F6F92}"/>
              </a:ext>
            </a:extLst>
          </p:cNvPr>
          <p:cNvSpPr/>
          <p:nvPr/>
        </p:nvSpPr>
        <p:spPr>
          <a:xfrm>
            <a:off x="203200" y="1395113"/>
            <a:ext cx="5805714" cy="4423816"/>
          </a:xfrm>
          <a:prstGeom prst="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>
              <a:solidFill>
                <a:srgbClr val="FF0000"/>
              </a:solidFill>
            </a:endParaRPr>
          </a:p>
        </p:txBody>
      </p: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5FE165C6-AE15-BB0D-5B9B-F9BB5AC4E4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634" y="1373568"/>
            <a:ext cx="5852310" cy="4423816"/>
          </a:xfrm>
          <a:prstGeom prst="rect">
            <a:avLst/>
          </a:prstGeom>
        </p:spPr>
      </p:pic>
      <p:sp>
        <p:nvSpPr>
          <p:cNvPr id="14" name="Прямоугольник 13">
            <a:extLst>
              <a:ext uri="{FF2B5EF4-FFF2-40B4-BE49-F238E27FC236}">
                <a16:creationId xmlns:a16="http://schemas.microsoft.com/office/drawing/2014/main" id="{64B48293-1AC9-3EF3-2B5C-0AC4F35FBACF}"/>
              </a:ext>
            </a:extLst>
          </p:cNvPr>
          <p:cNvSpPr/>
          <p:nvPr/>
        </p:nvSpPr>
        <p:spPr>
          <a:xfrm>
            <a:off x="208553" y="3474541"/>
            <a:ext cx="11983447" cy="4571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3" name="Прямоугольник 12">
            <a:extLst>
              <a:ext uri="{FF2B5EF4-FFF2-40B4-BE49-F238E27FC236}">
                <a16:creationId xmlns:a16="http://schemas.microsoft.com/office/drawing/2014/main" id="{3C7BECE1-5468-4E25-5ADA-19F174530671}"/>
              </a:ext>
            </a:extLst>
          </p:cNvPr>
          <p:cNvSpPr/>
          <p:nvPr/>
        </p:nvSpPr>
        <p:spPr>
          <a:xfrm>
            <a:off x="6154057" y="1807553"/>
            <a:ext cx="5892800" cy="1182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27FAD8-48C2-2377-BE48-9CBC01996B89}"/>
              </a:ext>
            </a:extLst>
          </p:cNvPr>
          <p:cNvSpPr txBox="1"/>
          <p:nvPr/>
        </p:nvSpPr>
        <p:spPr>
          <a:xfrm>
            <a:off x="203200" y="3879937"/>
            <a:ext cx="580571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Проблему удалось устранить путем добавления системы частиц, что значительно повысило оптимизацию игры.</a:t>
            </a:r>
            <a:endParaRPr lang="ru-KZ" sz="2400" dirty="0">
              <a:solidFill>
                <a:schemeClr val="bg1"/>
              </a:solidFill>
            </a:endParaRPr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815F780E-2A1D-6531-B9BC-B1B13DCDAEDF}"/>
              </a:ext>
            </a:extLst>
          </p:cNvPr>
          <p:cNvSpPr/>
          <p:nvPr/>
        </p:nvSpPr>
        <p:spPr>
          <a:xfrm>
            <a:off x="6141017" y="4340962"/>
            <a:ext cx="5892800" cy="118282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A357C12-6CC4-97B2-4A0B-5F5B6FAF17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4583" y="1886825"/>
            <a:ext cx="5751748" cy="102428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B405D98-92A3-E320-4A8F-ABAED36B4F48}"/>
              </a:ext>
            </a:extLst>
          </p:cNvPr>
          <p:cNvSpPr txBox="1"/>
          <p:nvPr/>
        </p:nvSpPr>
        <p:spPr>
          <a:xfrm>
            <a:off x="203200" y="1624175"/>
            <a:ext cx="580571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effectLst/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В первых версиях программы использовалось  338 файлов </a:t>
            </a:r>
            <a:r>
              <a:rPr lang="en-US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.jpg</a:t>
            </a:r>
            <a:endParaRPr lang="ru-RU" sz="2400" dirty="0">
              <a:solidFill>
                <a:schemeClr val="bg1"/>
              </a:solidFill>
              <a:latin typeface="Century Gothic" panose="020B0502020202020204" pitchFamily="34" charset="0"/>
              <a:ea typeface="Century Gothic" panose="020B0502020202020204" pitchFamily="34" charset="0"/>
              <a:cs typeface="Times New Roman" panose="02020603050405020304" pitchFamily="18" charset="0"/>
            </a:endParaRPr>
          </a:p>
          <a:p>
            <a:r>
              <a:rPr lang="ru-RU" sz="2400" dirty="0">
                <a:solidFill>
                  <a:schemeClr val="bg1"/>
                </a:solidFill>
                <a:latin typeface="Century Gothic" panose="020B0502020202020204" pitchFamily="34" charset="0"/>
                <a:ea typeface="Century Gothic" panose="020B0502020202020204" pitchFamily="34" charset="0"/>
                <a:cs typeface="Times New Roman" panose="02020603050405020304" pitchFamily="18" charset="0"/>
              </a:rPr>
              <a:t>для анимации фона, что сильно сказывалось на потреблении оперативной памяти.</a:t>
            </a:r>
            <a:endParaRPr lang="ru-KZ" sz="2400" dirty="0">
              <a:solidFill>
                <a:schemeClr val="bg1"/>
              </a:solidFill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0431EDE-B582-CF93-054E-201F69D265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1283" y="4410602"/>
            <a:ext cx="5767517" cy="1027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5433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64D2250-0468-4DFF-24BD-B5830CD3492C}"/>
              </a:ext>
            </a:extLst>
          </p:cNvPr>
          <p:cNvSpPr/>
          <p:nvPr/>
        </p:nvSpPr>
        <p:spPr>
          <a:xfrm>
            <a:off x="-34512" y="-70369"/>
            <a:ext cx="12866142" cy="7192617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KZ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ABFA718-D715-B82C-01C1-2E36B11F18B5}"/>
              </a:ext>
            </a:extLst>
          </p:cNvPr>
          <p:cNvSpPr txBox="1"/>
          <p:nvPr/>
        </p:nvSpPr>
        <p:spPr>
          <a:xfrm>
            <a:off x="130628" y="244702"/>
            <a:ext cx="105664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4000" b="1" dirty="0">
                <a:solidFill>
                  <a:schemeClr val="bg1"/>
                </a:solidFill>
                <a:latin typeface="Hiragino Kaku Gothic StdN W8" panose="020B0800000000000000" pitchFamily="34" charset="-128"/>
                <a:ea typeface="Hiragino Kaku Gothic StdN W8" panose="020B0800000000000000" pitchFamily="34" charset="-128"/>
              </a:rPr>
              <a:t>Плюсы нашей игры +</a:t>
            </a:r>
            <a:endParaRPr lang="ru-KZ" sz="4000" b="1" dirty="0">
              <a:solidFill>
                <a:schemeClr val="bg1"/>
              </a:solidFill>
              <a:latin typeface="Hiragino Kaku Gothic StdN W8" panose="020B0800000000000000" pitchFamily="34" charset="-128"/>
              <a:ea typeface="Hiragino Kaku Gothic StdN W8" panose="020B0800000000000000" pitchFamily="34" charset="-12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CD76005-21E4-37D6-3DD6-E886B41576F6}"/>
              </a:ext>
            </a:extLst>
          </p:cNvPr>
          <p:cNvSpPr txBox="1"/>
          <p:nvPr/>
        </p:nvSpPr>
        <p:spPr>
          <a:xfrm>
            <a:off x="130628" y="1417516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Расслабляет после тяжелого дня.</a:t>
            </a:r>
            <a:endParaRPr lang="ru-KZ" sz="3800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23EE0E-D73B-A392-45D9-C2178CFB4D7A}"/>
              </a:ext>
            </a:extLst>
          </p:cNvPr>
          <p:cNvSpPr txBox="1"/>
          <p:nvPr/>
        </p:nvSpPr>
        <p:spPr>
          <a:xfrm>
            <a:off x="130628" y="3429000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Не требует особых игровых навыков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.</a:t>
            </a:r>
            <a:endParaRPr lang="ru-KZ" sz="3600" dirty="0">
              <a:solidFill>
                <a:schemeClr val="bg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5E0BE8A-B973-DCDC-5087-E2DB3E2470D7}"/>
              </a:ext>
            </a:extLst>
          </p:cNvPr>
          <p:cNvSpPr txBox="1"/>
          <p:nvPr/>
        </p:nvSpPr>
        <p:spPr>
          <a:xfrm>
            <a:off x="130628" y="5440484"/>
            <a:ext cx="11335658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Михаилу </a:t>
            </a:r>
            <a:r>
              <a:rPr lang="ru-RU" sz="38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будет</a:t>
            </a:r>
            <a:r>
              <a:rPr lang="ru-RU" sz="3600" dirty="0">
                <a:solidFill>
                  <a:schemeClr val="bg1"/>
                </a:solidFill>
                <a:latin typeface="Century Gothic" panose="020B0502020202020204" pitchFamily="34" charset="0"/>
                <a:cs typeface="Times New Roman" panose="02020603050405020304" pitchFamily="18" charset="0"/>
              </a:rPr>
              <a:t> во что поиграть на парах .</a:t>
            </a:r>
            <a:endParaRPr lang="ru-KZ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7443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374</TotalTime>
  <Words>300</Words>
  <Application>Microsoft Macintosh PowerPoint</Application>
  <PresentationFormat>Широкоэкранный</PresentationFormat>
  <Paragraphs>44</Paragraphs>
  <Slides>12</Slides>
  <Notes>1</Notes>
  <HiddenSlides>0</HiddenSlides>
  <MMClips>2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12</vt:i4>
      </vt:variant>
    </vt:vector>
  </HeadingPairs>
  <TitlesOfParts>
    <vt:vector size="18" baseType="lpstr">
      <vt:lpstr>Hiragino Kaku Gothic StdN W8</vt:lpstr>
      <vt:lpstr>Arial</vt:lpstr>
      <vt:lpstr>Calibri</vt:lpstr>
      <vt:lpstr>Calibri Light</vt:lpstr>
      <vt:lpstr>Century Gothic</vt:lpstr>
      <vt:lpstr>Тема Office</vt:lpstr>
      <vt:lpstr>ЭЛЬ КАПИТАН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ЭЛЬ КАПИТАН</dc:title>
  <dc:creator>Microsoft Office User</dc:creator>
  <cp:lastModifiedBy>Microsoft Office User</cp:lastModifiedBy>
  <cp:revision>15</cp:revision>
  <dcterms:created xsi:type="dcterms:W3CDTF">2023-01-14T11:47:31Z</dcterms:created>
  <dcterms:modified xsi:type="dcterms:W3CDTF">2023-01-17T16:01:28Z</dcterms:modified>
</cp:coreProperties>
</file>